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68" r:id="rId2"/>
    <p:sldId id="269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71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206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E2EFFA-60C8-40BE-9CBF-D149F5512FA1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20C0FB-2C90-420F-B637-0AF447A83A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92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0C0FB-2C90-420F-B637-0AF447A83A70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0C0FB-2C90-420F-B637-0AF447A83A70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20C0FB-2C90-420F-B637-0AF447A83A70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</p:spTree>
  </p:cSld>
  <p:clrMapOvr>
    <a:masterClrMapping/>
  </p:clrMapOvr>
  <p:transition>
    <p:wedg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1_Section head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5522"/>
            <a:ext cx="9144000" cy="68469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4343207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5" y="3521268"/>
            <a:ext cx="3311679" cy="587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70794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6857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"/>
            <a:ext cx="9143990" cy="686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850895"/>
            <a:ext cx="4734046" cy="537444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1" y="1093256"/>
            <a:ext cx="144711" cy="43137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1081081"/>
            <a:ext cx="342145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727545"/>
            <a:ext cx="4343206" cy="4048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2341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6857992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17"/>
          <p:cNvSpPr/>
          <p:nvPr/>
        </p:nvSpPr>
        <p:spPr>
          <a:xfrm>
            <a:off x="2240495" y="1877180"/>
            <a:ext cx="4811571" cy="102227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" name="Google Shape;30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2380343"/>
            <a:ext cx="1181100" cy="157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217"/>
          <p:cNvSpPr/>
          <p:nvPr/>
        </p:nvSpPr>
        <p:spPr>
          <a:xfrm>
            <a:off x="2233324" y="817945"/>
            <a:ext cx="4818743" cy="1059236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217"/>
          <p:cNvSpPr txBox="1">
            <a:spLocks noGrp="1"/>
          </p:cNvSpPr>
          <p:nvPr>
            <p:ph type="body" idx="1"/>
          </p:nvPr>
        </p:nvSpPr>
        <p:spPr>
          <a:xfrm>
            <a:off x="2634216" y="1069753"/>
            <a:ext cx="4016956" cy="599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217"/>
          <p:cNvSpPr txBox="1">
            <a:spLocks noGrp="1"/>
          </p:cNvSpPr>
          <p:nvPr>
            <p:ph type="body" idx="2"/>
          </p:nvPr>
        </p:nvSpPr>
        <p:spPr>
          <a:xfrm>
            <a:off x="4079630" y="2662513"/>
            <a:ext cx="2722324" cy="599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6449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wedg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wedg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B7CCCA0E-F466-416A-BF73-3BA2A51B29DE}" type="datetimeFigureOut">
              <a:rPr lang="en-US" smtClean="0"/>
              <a:pPr/>
              <a:t>3/8/2023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01239253-8BA0-4638-98C1-A9611D85A18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ransition>
    <p:wedge/>
  </p:transition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381001" y="2514600"/>
            <a:ext cx="35052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/>
            <a:r>
              <a:rPr lang="en-US" i="1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SOFTWARE REQUIREMENT SPECIFICATION FOR CHAT APPLICATION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34" name="Google Shape;1834;p209"/>
          <p:cNvPicPr preferRelativeResize="0"/>
          <p:nvPr/>
        </p:nvPicPr>
        <p:blipFill rotWithShape="1">
          <a:blip r:embed="rId3">
            <a:alphaModFix/>
          </a:blip>
          <a:srcRect l="-43430" t="2430" r="43429" b="-2429"/>
          <a:stretch/>
        </p:blipFill>
        <p:spPr>
          <a:xfrm>
            <a:off x="3549650" y="942143"/>
            <a:ext cx="61468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0419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09600" y="685800"/>
            <a:ext cx="6781800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BENIFITS OF CHATBOT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Multiple use cases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Automated Lead Generation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Cost Savings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Scalability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Instant Response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Personalized Interaction</a:t>
            </a:r>
          </a:p>
        </p:txBody>
      </p:sp>
    </p:spTree>
  </p:cSld>
  <p:clrMapOvr>
    <a:masterClrMapping/>
  </p:clrMapOvr>
  <p:transition>
    <p:wedg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09600" y="914400"/>
            <a:ext cx="80010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EVOLUTION OF CHATBOT IN FUTURE</a:t>
            </a:r>
          </a:p>
          <a:p>
            <a:endParaRPr lang="en-US" sz="2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 easy, quick, and accessible method of automating client contact and interaction is through </a:t>
            </a:r>
            <a:r>
              <a:rPr lang="en-US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chatbots</a:t>
            </a: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Instead of utilizing standard websites, </a:t>
            </a:r>
            <a:r>
              <a:rPr lang="en-US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chatbots</a:t>
            </a: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communicate with people via voice or text and employ natural language. </a:t>
            </a:r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 the context of user experience, it has developed into an intriguing tool. </a:t>
            </a:r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Today's </a:t>
            </a:r>
            <a:r>
              <a:rPr lang="en-US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chatbots</a:t>
            </a: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are more adept at comprehending human language because to the continuous infusion of training data.</a:t>
            </a:r>
          </a:p>
        </p:txBody>
      </p:sp>
    </p:spTree>
  </p:cSld>
  <p:clrMapOvr>
    <a:masterClrMapping/>
  </p:clrMapOvr>
  <p:transition>
    <p:wedg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1069753"/>
            <a:ext cx="4016956" cy="599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886200" y="2603180"/>
            <a:ext cx="314960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IN" i="0">
                <a:solidFill>
                  <a:srgbClr val="BD8738"/>
                </a:solidFill>
                <a:latin typeface="Times New Roman" panose="02020603050405020304" pitchFamily="18" charset="0"/>
                <a:ea typeface="EB Garamond SemiBold"/>
                <a:cs typeface="Times New Roman" panose="02020603050405020304" pitchFamily="18" charset="0"/>
                <a:sym typeface="EB Garamond SemiBold"/>
              </a:rPr>
              <a:t>https://github.com/Lakshi-20/SOFTWARE-REQUIREMENT-SPECIFICATION-FOR-CHAT-APPLICATION.git</a:t>
            </a:r>
            <a:endParaRPr i="0" dirty="0">
              <a:solidFill>
                <a:srgbClr val="BD8738"/>
              </a:solidFill>
              <a:latin typeface="Times New Roman" panose="02020603050405020304" pitchFamily="18" charset="0"/>
              <a:ea typeface="EB Garamond SemiBold"/>
              <a:cs typeface="Times New Roman" panose="02020603050405020304" pitchFamily="18" charset="0"/>
              <a:sym typeface="EB Garamon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29258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211762"/>
          </a:xfrm>
        </p:spPr>
        <p:txBody>
          <a:bodyPr/>
          <a:lstStyle/>
          <a:p>
            <a:r>
              <a:rPr lang="en-US" smtClean="0">
                <a:solidFill>
                  <a:schemeClr val="tx1"/>
                </a:solidFill>
              </a:rPr>
              <a:t>THANK    YOU !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12295"/>
      </p:ext>
    </p:extLst>
  </p:cSld>
  <p:clrMapOvr>
    <a:masterClrMapping/>
  </p:clrMapOvr>
  <p:transition>
    <p:wedg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52400" y="1066800"/>
            <a:ext cx="4540898" cy="5590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92100">
              <a:buFont typeface="EB Garamond Medium"/>
              <a:buChar char="▪"/>
            </a:pPr>
            <a:r>
              <a:rPr lang="en-US" sz="20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SOFTWARE REQUIREMENT SPECIFICATION FOR CHAT APPLICATION</a:t>
            </a:r>
          </a:p>
          <a:p>
            <a:pPr marL="28575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B Garamond Medium"/>
              <a:buChar char="▪"/>
            </a:pPr>
            <a:endParaRPr b="1" dirty="0">
              <a:latin typeface="Times New Roman" panose="02020603050405020304" pitchFamily="18" charset="0"/>
              <a:ea typeface="EB Garamond Medium"/>
              <a:cs typeface="Times New Roman" panose="02020603050405020304" pitchFamily="18" charset="0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7275" y="322817"/>
            <a:ext cx="9144000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42" name="Google Shape;1842;p210"/>
          <p:cNvGraphicFramePr/>
          <p:nvPr>
            <p:extLst>
              <p:ext uri="{D42A27DB-BD31-4B8C-83A1-F6EECF244321}">
                <p14:modId xmlns:p14="http://schemas.microsoft.com/office/powerpoint/2010/main" val="1341985041"/>
              </p:ext>
            </p:extLst>
          </p:nvPr>
        </p:nvGraphicFramePr>
        <p:xfrm>
          <a:off x="381000" y="2673607"/>
          <a:ext cx="3429000" cy="3244833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9083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32376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91440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41185">
                <a:tc>
                  <a:txBody>
                    <a:bodyPr/>
                    <a:lstStyle/>
                    <a:p>
                      <a:r>
                        <a:rPr lang="en-US" dirty="0"/>
                        <a:t>LMS </a:t>
                      </a:r>
                      <a:r>
                        <a:rPr lang="en-US" dirty="0" smtClean="0"/>
                        <a:t>USER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BATCH</a:t>
                      </a:r>
                      <a:endParaRPr lang="en-IN" dirty="0"/>
                    </a:p>
                  </a:txBody>
                  <a:tcPr marL="91425" marR="91425" marT="121900" marB="121900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922628">
                <a:tc>
                  <a:txBody>
                    <a:bodyPr/>
                    <a:lstStyle/>
                    <a:p>
                      <a:r>
                        <a:rPr lang="en-US" dirty="0" smtClean="0"/>
                        <a:t>dharini_A9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Dharini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Sriya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Ramineedi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A9</a:t>
                      </a:r>
                      <a:endParaRPr lang="en-IN" dirty="0"/>
                    </a:p>
                  </a:txBody>
                  <a:tcPr marL="91425" marR="91425" marT="121900" marB="121900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3323">
                <a:tc>
                  <a:txBody>
                    <a:bodyPr/>
                    <a:lstStyle/>
                    <a:p>
                      <a:r>
                        <a:rPr lang="en-US" dirty="0"/>
                        <a:t>kaveri_A9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Kaveri</a:t>
                      </a:r>
                      <a:r>
                        <a:rPr lang="en-US" dirty="0"/>
                        <a:t> 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A9</a:t>
                      </a:r>
                      <a:endParaRPr lang="en-IN" dirty="0"/>
                    </a:p>
                  </a:txBody>
                  <a:tcPr marL="91425" marR="91425" marT="121900" marB="121900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44780">
                <a:tc>
                  <a:txBody>
                    <a:bodyPr/>
                    <a:lstStyle/>
                    <a:p>
                      <a:r>
                        <a:rPr lang="en-US" dirty="0"/>
                        <a:t>keerthana_A9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Keerthana</a:t>
                      </a:r>
                      <a:r>
                        <a:rPr lang="en-US" dirty="0"/>
                        <a:t> 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A9</a:t>
                      </a:r>
                      <a:endParaRPr lang="en-IN" dirty="0"/>
                    </a:p>
                  </a:txBody>
                  <a:tcPr marL="91425" marR="91425" marT="121900" marB="121900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83323">
                <a:tc>
                  <a:txBody>
                    <a:bodyPr/>
                    <a:lstStyle/>
                    <a:p>
                      <a:r>
                        <a:rPr lang="en-US" dirty="0"/>
                        <a:t>lakshi_A9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Lakshi</a:t>
                      </a:r>
                      <a:r>
                        <a:rPr lang="en-US" dirty="0"/>
                        <a:t> 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A9</a:t>
                      </a:r>
                      <a:endParaRPr lang="en-IN" dirty="0"/>
                    </a:p>
                  </a:txBody>
                  <a:tcPr marL="91425" marR="91425" marT="121900" marB="121900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2467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33400" y="533400"/>
            <a:ext cx="7848600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 algn="just"/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US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Chatbots</a:t>
            </a: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are computer </a:t>
            </a:r>
            <a:r>
              <a:rPr lang="en-US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programmes</a:t>
            </a: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that can carry on a conversation with a user in simple language, discern their purpose, and respond in accordance with predefined rules and data. In order to accurately mimic how a human would behave in a discussion, </a:t>
            </a:r>
            <a:r>
              <a:rPr lang="en-US" sz="24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chatbot</a:t>
            </a: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systems often need constant testing and adjustment, with many currently in use being unable to fully converse </a:t>
            </a:r>
          </a:p>
          <a:p>
            <a:pPr algn="just"/>
            <a:endParaRPr lang="en-US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primary focus of this project was the creation of a messaging protocol that would enable the program to correctly log in users, transmit messages, and carry out system maintenance</a:t>
            </a:r>
          </a:p>
          <a:p>
            <a:pPr algn="just"/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>
    <p:wedg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28600"/>
            <a:ext cx="9144000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INNOVATIVE IDEAS OF PROJECTS</a:t>
            </a:r>
          </a:p>
          <a:p>
            <a:pPr algn="just"/>
            <a:endParaRPr lang="en-US" b="1" i="1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GUI: </a:t>
            </a:r>
          </a:p>
          <a:p>
            <a:pPr algn="just"/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The program is simple to use, so even those with very rudimentary computer operating experience may utilize it.</a:t>
            </a:r>
          </a:p>
          <a:p>
            <a:pPr algn="just"/>
            <a:endParaRPr lang="en-US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PLATFORM INDEPENDENCE: </a:t>
            </a:r>
          </a:p>
          <a:p>
            <a:pPr algn="just"/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No matter what system's base operating system is, the messenger can run on it.</a:t>
            </a:r>
          </a:p>
          <a:p>
            <a:pPr algn="just">
              <a:buFont typeface="Wingdings" pitchFamily="2" charset="2"/>
              <a:buChar char="Ø"/>
            </a:pPr>
            <a:endParaRPr lang="en-US" sz="2400" b="1" i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UNLIMITED CLIENTS:</a:t>
            </a:r>
          </a:p>
          <a:p>
            <a:pPr algn="just"/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Without the server's performance suffering, an infinite number of users can join.</a:t>
            </a:r>
          </a:p>
        </p:txBody>
      </p:sp>
    </p:spTree>
  </p:cSld>
  <p:clrMapOvr>
    <a:masterClrMapping/>
  </p:clrMapOvr>
  <p:transition>
    <p:wedg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1143000"/>
            <a:ext cx="8229600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1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COMMUNICATION</a:t>
            </a:r>
            <a:endParaRPr lang="en-US" sz="2400" b="1" i="1" dirty="0"/>
          </a:p>
          <a:p>
            <a:endParaRPr lang="en-US" sz="2400" b="1" i="1" dirty="0"/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To create an instant messaging system that would allow users to connect with one another without any interruptions</a:t>
            </a:r>
          </a:p>
          <a:p>
            <a:pPr>
              <a:buFont typeface="Wingdings" pitchFamily="2" charset="2"/>
              <a:buChar char="Ø"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USER FRIENDLINESS</a:t>
            </a:r>
          </a:p>
          <a:p>
            <a:endParaRPr lang="en-US" sz="2400" b="1" i="1" dirty="0"/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 beginner user should be able to utilize the project with no problem.</a:t>
            </a:r>
          </a:p>
        </p:txBody>
      </p:sp>
      <p:sp>
        <p:nvSpPr>
          <p:cNvPr id="3073" name="Rectangle 1"/>
          <p:cNvSpPr>
            <a:spLocks noChangeArrowheads="1"/>
          </p:cNvSpPr>
          <p:nvPr/>
        </p:nvSpPr>
        <p:spPr bwMode="auto">
          <a:xfrm>
            <a:off x="0" y="0"/>
            <a:ext cx="91440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1" i="1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    PROJECT OBJECTIVES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>
    <p:wedg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i="1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PROJECT PERSPECTIVE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NO NEED</a:t>
            </a:r>
            <a:r>
              <a:rPr lang="en-US" sz="20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OF INTERNET</a:t>
            </a:r>
          </a:p>
          <a:p>
            <a:pPr>
              <a:buNone/>
            </a:pPr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CONNECTION</a:t>
            </a:r>
            <a:endParaRPr lang="en-US" sz="2000" b="1" i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000" b="1" i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The suggested system simply needs an Internet connection, as opposed to the existing system's requirement for an Internet connection and a LAN connection. Those who can afford an Internet connection will find this method handy. for instance, colleges, schools, etc.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CONFERENCE POSSIBLE</a:t>
            </a:r>
          </a:p>
          <a:p>
            <a:pPr>
              <a:buNone/>
            </a:pPr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ON LAN</a:t>
            </a:r>
          </a:p>
          <a:p>
            <a:pPr>
              <a:buFont typeface="Wingdings" pitchFamily="2" charset="2"/>
              <a:buChar char="Ø"/>
            </a:pPr>
            <a:r>
              <a:rPr lang="en-US" sz="2000" b="1" i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Frequently, conferencing is not available over LAN connections. The suggested solution enables LAN users to organize and take part in conferences. This enables simultaneous communication between a large number of LAN users.</a:t>
            </a:r>
          </a:p>
        </p:txBody>
      </p:sp>
    </p:spTree>
  </p:cSld>
  <p:clrMapOvr>
    <a:masterClrMapping/>
  </p:clrMapOvr>
  <p:transition>
    <p:wedg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1000" y="914400"/>
            <a:ext cx="84582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CONSTRAINTS</a:t>
            </a:r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web browser is not automatically opened by the program.</a:t>
            </a:r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The user must externally open the web browser in order to utilize it.</a:t>
            </a:r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The device must be permanently connected to the internet.</a:t>
            </a:r>
          </a:p>
          <a:p>
            <a:pPr>
              <a:buFont typeface="Wingdings" pitchFamily="2" charset="2"/>
              <a:buChar char="Ø"/>
            </a:pPr>
            <a:endParaRPr lang="en-US" sz="2400" dirty="0"/>
          </a:p>
          <a:p>
            <a:r>
              <a:rPr lang="en-US" sz="24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PRODUCT FUNCTIONS</a:t>
            </a:r>
          </a:p>
          <a:p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b="1" i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33400" y="4038600"/>
            <a:ext cx="8229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Different clients and the server can communicate back and forth.</a:t>
            </a:r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Group discussions may be held using this chat program.</a:t>
            </a:r>
          </a:p>
          <a:p>
            <a:pPr>
              <a:buFont typeface="Wingdings" pitchFamily="2" charset="2"/>
              <a:buChar char="Ø"/>
            </a:pPr>
            <a:r>
              <a:rPr lang="en-US" sz="24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It enables users to locate other logged-in users.</a:t>
            </a:r>
          </a:p>
        </p:txBody>
      </p:sp>
    </p:spTree>
  </p:cSld>
  <p:clrMapOvr>
    <a:masterClrMapping/>
  </p:clrMapOvr>
  <p:transition>
    <p:wedg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Rectangle 4"/>
          <p:cNvSpPr>
            <a:spLocks noChangeArrowheads="1"/>
          </p:cNvSpPr>
          <p:nvPr/>
        </p:nvSpPr>
        <p:spPr bwMode="auto">
          <a:xfrm>
            <a:off x="0" y="0"/>
            <a:ext cx="328327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Calibri" pitchFamily="34" charset="0"/>
                <a:cs typeface="Times New Roman" pitchFamily="18" charset="0"/>
              </a:rPr>
              <a:t>USE CASE DIAGRAM</a:t>
            </a:r>
            <a:endParaRPr kumimoji="0" lang="en-US" sz="3600" b="0" i="0" u="none" strike="noStrike" cap="none" normalizeH="0" baseline="0" dirty="0">
              <a:ln>
                <a:noFill/>
              </a:ln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9464" name="Rectangle 8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0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i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i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i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i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i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i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b="1" i="1" dirty="0">
              <a:latin typeface="Times New Roman" pitchFamily="18" charset="0"/>
              <a:ea typeface="Calibri" pitchFamily="34" charset="0"/>
              <a:cs typeface="Times New Roman" pitchFamily="18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Calibri" pitchFamily="34" charset="0"/>
                <a:cs typeface="Times New Roman" pitchFamily="18" charset="0"/>
              </a:rPr>
              <a:t>This use case model shows how client interacts with the server and start getting communicating with other clients</a:t>
            </a:r>
            <a:endParaRPr kumimoji="0" lang="en-US" sz="3600" b="0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19466" name="Picture 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62075" y="1571625"/>
            <a:ext cx="6419850" cy="3714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wedg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ChangeArrowheads="1"/>
          </p:cNvSpPr>
          <p:nvPr/>
        </p:nvSpPr>
        <p:spPr bwMode="auto">
          <a:xfrm>
            <a:off x="0" y="0"/>
            <a:ext cx="355052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1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latin typeface="Times New Roman" pitchFamily="18" charset="0"/>
                <a:ea typeface="Calibri" pitchFamily="34" charset="0"/>
                <a:cs typeface="Times New Roman" pitchFamily="18" charset="0"/>
              </a:rPr>
              <a:t>DATA FLOW DIAGRAM</a:t>
            </a:r>
            <a:endParaRPr kumimoji="0" lang="en-US" sz="3600" b="0" i="0" u="none" strike="noStrike" cap="none" normalizeH="0" baseline="0" dirty="0">
              <a:ln>
                <a:noFill/>
              </a:ln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43000" y="838201"/>
            <a:ext cx="69342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>
    <p:wedg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446</TotalTime>
  <Words>524</Words>
  <Application>Microsoft Office PowerPoint</Application>
  <PresentationFormat>On-screen Show (4:3)</PresentationFormat>
  <Paragraphs>101</Paragraphs>
  <Slides>13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Apex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PROJECT PERSPECTIVE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   YOU 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REQUIREMENT SPECIFICATION FOR CHAT APPLICATION</dc:title>
  <dc:creator>123</dc:creator>
  <cp:lastModifiedBy>Intel-vsc</cp:lastModifiedBy>
  <cp:revision>43</cp:revision>
  <dcterms:created xsi:type="dcterms:W3CDTF">2023-03-05T11:24:38Z</dcterms:created>
  <dcterms:modified xsi:type="dcterms:W3CDTF">2023-03-08T16:21:45Z</dcterms:modified>
</cp:coreProperties>
</file>

<file path=docProps/thumbnail.jpeg>
</file>